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kinder.sclsadovoe.org.ru/" TargetMode="External"/><Relationship Id="rId2" Type="http://schemas.openxmlformats.org/officeDocument/2006/relationships/hyperlink" Target="mailto:mdou-malyshok@mail.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Красноармейск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с.Садовое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2020г.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921416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села Садовое» Красноармейского района Саратовской области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300" dirty="0" smtClean="0"/>
              <a:t>Полное название: </a:t>
            </a:r>
            <a:r>
              <a:rPr lang="ru-RU" sz="2300" b="1" dirty="0" smtClean="0"/>
              <a:t>Основная образовательная программа дошкольной образовательной организации: муниципального бюджетного дошкольного образовательного учреждения «детский сад села Садовое». </a:t>
            </a:r>
            <a:br>
              <a:rPr lang="ru-RU" sz="2300" b="1" dirty="0" smtClean="0"/>
            </a:br>
            <a:r>
              <a:rPr lang="ru-RU" sz="2300" dirty="0" smtClean="0"/>
              <a:t>Сокращённое название: </a:t>
            </a:r>
            <a:br>
              <a:rPr lang="ru-RU" sz="2300" dirty="0" smtClean="0"/>
            </a:br>
            <a:r>
              <a:rPr lang="ru-RU" sz="2300" b="1" dirty="0" smtClean="0"/>
              <a:t>ООП ДОО </a:t>
            </a:r>
            <a:br>
              <a:rPr lang="ru-RU" sz="2300" b="1" dirty="0" smtClean="0"/>
            </a:br>
            <a:r>
              <a:rPr lang="ru-RU" sz="2300" dirty="0" smtClean="0"/>
              <a:t>Срок реализации: </a:t>
            </a:r>
            <a:br>
              <a:rPr lang="ru-RU" sz="2300" dirty="0" smtClean="0"/>
            </a:br>
            <a:r>
              <a:rPr lang="ru-RU" sz="2300" b="1" dirty="0" smtClean="0"/>
              <a:t>2019-2024гг.</a:t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2 до 7 лет.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-387424"/>
            <a:ext cx="7467600" cy="686137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почтовый адрес основного здания:</a:t>
            </a:r>
            <a:r>
              <a:rPr lang="ru-RU" dirty="0" smtClean="0"/>
              <a:t> 412821 Саратовская обл., Красноармейский р-н., с.Садовое., ул. Советская 1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 9042439896.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 </a:t>
            </a:r>
            <a:r>
              <a:rPr lang="en-US" b="1" dirty="0" err="1" smtClean="0"/>
              <a:t>ds_sadovoe</a:t>
            </a:r>
            <a:r>
              <a:rPr lang="en-US" b="1" dirty="0" smtClean="0"/>
              <a:t> </a:t>
            </a:r>
            <a:r>
              <a:rPr lang="ru-RU" dirty="0" smtClean="0">
                <a:hlinkClick r:id="rId2"/>
              </a:rPr>
              <a:t>@</a:t>
            </a:r>
            <a:r>
              <a:rPr lang="en-US" dirty="0" smtClean="0">
                <a:hlinkClick r:id="rId2"/>
              </a:rPr>
              <a:t>mail</a:t>
            </a:r>
            <a:r>
              <a:rPr lang="ru-RU" dirty="0" smtClean="0">
                <a:hlinkClick r:id="rId2"/>
              </a:rPr>
              <a:t>.</a:t>
            </a:r>
            <a:r>
              <a:rPr lang="en-US" dirty="0" err="1" smtClean="0">
                <a:hlinkClick r:id="rId2"/>
              </a:rPr>
              <a:t>ru</a:t>
            </a:r>
            <a:r>
              <a:rPr lang="ru-RU" dirty="0" smtClean="0"/>
              <a:t> </a:t>
            </a:r>
          </a:p>
          <a:p>
            <a:pPr algn="just"/>
            <a:r>
              <a:rPr lang="ru-RU" b="1" dirty="0" smtClean="0"/>
              <a:t>Информационный сайт</a:t>
            </a:r>
            <a:r>
              <a:rPr lang="en-US" b="1" dirty="0" smtClean="0"/>
              <a:t> </a:t>
            </a:r>
            <a:r>
              <a:rPr lang="ru-RU" b="1" dirty="0" smtClean="0"/>
              <a:t>ДОУ:</a:t>
            </a:r>
            <a:r>
              <a:rPr lang="en-US" b="1" dirty="0" smtClean="0">
                <a:hlinkClick r:id="rId3"/>
              </a:rPr>
              <a:t/>
            </a:r>
            <a:br>
              <a:rPr lang="en-US" b="1" dirty="0" smtClean="0">
                <a:hlinkClick r:id="rId3"/>
              </a:rPr>
            </a:br>
            <a:r>
              <a:rPr lang="en-US" b="1" dirty="0" smtClean="0">
                <a:hlinkClick r:id="rId3"/>
              </a:rPr>
              <a:t>http://kinder.sclsadovoe.org.ru</a:t>
            </a:r>
            <a:endParaRPr lang="ru-RU" dirty="0" smtClean="0"/>
          </a:p>
          <a:p>
            <a:pPr algn="just"/>
            <a:r>
              <a:rPr lang="ru-RU" dirty="0" smtClean="0"/>
              <a:t>Заведующий: </a:t>
            </a:r>
            <a:r>
              <a:rPr lang="ru-RU" dirty="0" err="1" smtClean="0"/>
              <a:t>Суслонова</a:t>
            </a:r>
            <a:r>
              <a:rPr lang="ru-RU" dirty="0" smtClean="0"/>
              <a:t> Кристина Анатольевна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616</TotalTime>
  <Words>2426</Words>
  <Application>Microsoft Office PowerPoint</Application>
  <PresentationFormat>Экран (4:3)</PresentationFormat>
  <Paragraphs>226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   Краткая презентация основной образовательной программы дошкольного образования  г. Красноармейск с.Садовое 2020г. </vt:lpstr>
      <vt:lpstr>Полное название: Основная образовательная программа дошкольной образовательной организации: муниципального бюджетного дошкольного образовательного учреждения «детский сад села Садовое».  Сокращённое название:  ООП ДОО  Срок реализации:  2019-2024гг. Ориентирована на детей в возрасте от 2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Слайд 11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Windows User</cp:lastModifiedBy>
  <cp:revision>128</cp:revision>
  <dcterms:created xsi:type="dcterms:W3CDTF">2013-12-24T12:41:12Z</dcterms:created>
  <dcterms:modified xsi:type="dcterms:W3CDTF">2020-09-16T15:27:23Z</dcterms:modified>
</cp:coreProperties>
</file>